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9999"/>
    <a:srgbClr val="0080A7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30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711A4-1C2A-46F6-8641-800BF5FB133E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2C147-6653-45F6-AE83-5045356E35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564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711A4-1C2A-46F6-8641-800BF5FB133E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2C147-6653-45F6-AE83-5045356E35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1676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711A4-1C2A-46F6-8641-800BF5FB133E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2C147-6653-45F6-AE83-5045356E35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889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711A4-1C2A-46F6-8641-800BF5FB133E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2C147-6653-45F6-AE83-5045356E35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701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711A4-1C2A-46F6-8641-800BF5FB133E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2C147-6653-45F6-AE83-5045356E35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635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711A4-1C2A-46F6-8641-800BF5FB133E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2C147-6653-45F6-AE83-5045356E35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413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711A4-1C2A-46F6-8641-800BF5FB133E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2C147-6653-45F6-AE83-5045356E35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425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711A4-1C2A-46F6-8641-800BF5FB133E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2C147-6653-45F6-AE83-5045356E35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096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711A4-1C2A-46F6-8641-800BF5FB133E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2C147-6653-45F6-AE83-5045356E35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750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711A4-1C2A-46F6-8641-800BF5FB133E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2C147-6653-45F6-AE83-5045356E35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178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711A4-1C2A-46F6-8641-800BF5FB133E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2C147-6653-45F6-AE83-5045356E35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730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D711A4-1C2A-46F6-8641-800BF5FB133E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92C147-6653-45F6-AE83-5045356E35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600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gif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OVID-19 Central, Eastern, South-eastern &amp; Southern Asia | Topics |  ReliefWeb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835" y="4198542"/>
            <a:ext cx="1394444" cy="1393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550734" y="2475079"/>
            <a:ext cx="6447015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400" b="1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ღონისძიებათა სახელმძღვანელო</a:t>
            </a:r>
          </a:p>
          <a:p>
            <a:pPr algn="ctr"/>
            <a:endParaRPr lang="ka-GE" sz="2000" dirty="0" smtClean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ka-GE" sz="2000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საქართველოს საზღვრის კვეთის მსურველი საერთაშორისო სატვირთო გადაზიდვების განმახორციელებელი</a:t>
            </a:r>
            <a:endParaRPr lang="en-US" sz="2000" dirty="0" smtClean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ka-GE" sz="2000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საქართველოს მოქალქეობის მქონე მძღოლებისთვის</a:t>
            </a:r>
          </a:p>
          <a:p>
            <a:pPr algn="ctr"/>
            <a:endParaRPr lang="ka-GE" sz="2000" dirty="0" smtClean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ka-GE" sz="2000" dirty="0" smtClean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sz="2000" i="1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COVID-19</a:t>
            </a:r>
            <a:r>
              <a:rPr lang="ka-GE" sz="2000" i="1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-ის მართვა</a:t>
            </a:r>
            <a:endParaRPr lang="ka-GE" sz="2000" i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026" name="Picture 2" descr="Library of driver icon png black and white png files ▻▻▻ Clipart Art 201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5184" y="1769604"/>
            <a:ext cx="4535550" cy="4535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0199" y="536334"/>
            <a:ext cx="4474473" cy="1313691"/>
          </a:xfrm>
          <a:prstGeom prst="rect">
            <a:avLst/>
          </a:prstGeom>
        </p:spPr>
      </p:pic>
      <p:pic>
        <p:nvPicPr>
          <p:cNvPr id="1030" name="Picture 6" descr="COVID-19 Central, Eastern, South-eastern &amp; Southern Asia | Topics |  ReliefWeb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417" y="936893"/>
            <a:ext cx="1284862" cy="12837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6" descr="COVID-19 Central, Eastern, South-eastern &amp; Southern Asia | Topics |  ReliefWeb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4311" y="215962"/>
            <a:ext cx="1724810" cy="1723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58980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06963" y="4115644"/>
            <a:ext cx="1932982" cy="153786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866179" y="525843"/>
            <a:ext cx="355723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000" b="1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ნაბიჯი 1</a:t>
            </a:r>
          </a:p>
          <a:p>
            <a:pPr algn="ctr"/>
            <a:endParaRPr lang="ka-GE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ka-GE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თერმოსკრინინგი</a:t>
            </a:r>
            <a:endParaRPr lang="en-US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050" name="Picture 2" descr="Hand holds a thermal imaging camera Royalty Free Vector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1" b="7995"/>
          <a:stretch/>
        </p:blipFill>
        <p:spPr bwMode="auto">
          <a:xfrm>
            <a:off x="7000500" y="125053"/>
            <a:ext cx="1693398" cy="157232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693334" y="1772630"/>
            <a:ext cx="3902927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ka-GE" sz="2000" b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თუ დაფიქსირდა ტემპერატურა</a:t>
            </a:r>
            <a:endParaRPr lang="en-US" sz="2000" b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24631" y="2562805"/>
            <a:ext cx="2877976" cy="147732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ka-GE" b="1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ნაბიჯი 2</a:t>
            </a:r>
          </a:p>
          <a:p>
            <a:pPr algn="ctr"/>
            <a:endParaRPr lang="ka-GE" b="1" dirty="0" smtClean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ka-GE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გადაყვანა ცხელების ცენტრში</a:t>
            </a:r>
          </a:p>
          <a:p>
            <a:endParaRPr lang="ka-GE" dirty="0" smtClean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201361" y="2389512"/>
            <a:ext cx="3135489" cy="147732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ka-GE" b="1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ნაბიჯი 3</a:t>
            </a:r>
          </a:p>
          <a:p>
            <a:pPr algn="ctr"/>
            <a:endParaRPr lang="ka-GE" b="1" dirty="0" smtClean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PCR </a:t>
            </a:r>
            <a:r>
              <a:rPr lang="ka-GE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ტესტირება</a:t>
            </a:r>
          </a:p>
          <a:p>
            <a:pPr algn="ctr"/>
            <a:r>
              <a:rPr lang="ka-GE" sz="1200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(ტესტის პასუხის მიღებამდე პირი რჩება ცხელების ცენტრში)</a:t>
            </a:r>
          </a:p>
          <a:p>
            <a:pPr algn="ctr"/>
            <a:endParaRPr lang="en-US" sz="12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3852" y="4548566"/>
            <a:ext cx="4735623" cy="166199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ka-GE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თუ პასუხი უარყოფითია </a:t>
            </a:r>
            <a:endParaRPr lang="ka-GE" dirty="0" smtClean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ka-GE" b="1" dirty="0" smtClean="0">
                <a:solidFill>
                  <a:srgbClr val="0099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ნაბიჯი 4</a:t>
            </a:r>
          </a:p>
          <a:p>
            <a:pPr algn="ctr"/>
            <a:endParaRPr lang="ka-GE" b="1" dirty="0" smtClean="0">
              <a:solidFill>
                <a:schemeClr val="accent6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ka-GE" sz="1600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მძღოლის ცხელების ცენტრიდან მის სატვირთო  ტრანსპორტამდე გადაყვანა </a:t>
            </a:r>
            <a:endParaRPr lang="en-US" sz="1600" dirty="0" smtClean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ka-GE" sz="1600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სსიპ სახმელეთო ტრანსპორტის სააგენტოს მიერ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3535" y="4791320"/>
            <a:ext cx="4139210" cy="1754326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ka-GE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თუ პასუხი </a:t>
            </a:r>
            <a:r>
              <a:rPr lang="ka-GE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დადებითია </a:t>
            </a:r>
          </a:p>
          <a:p>
            <a:pPr algn="ctr"/>
            <a:r>
              <a:rPr lang="ka-GE" b="1" dirty="0" smtClean="0">
                <a:solidFill>
                  <a:srgbClr val="A5002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ნაბიჯი 4 </a:t>
            </a:r>
          </a:p>
          <a:p>
            <a:pPr algn="ctr"/>
            <a:endParaRPr lang="ka-GE" b="1" dirty="0" smtClean="0">
              <a:solidFill>
                <a:srgbClr val="A5002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ka-GE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მძღოლის გადაყვანა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COVID-</a:t>
            </a:r>
            <a:r>
              <a:rPr lang="ka-GE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კლინიკაში</a:t>
            </a:r>
          </a:p>
          <a:p>
            <a:pPr algn="ctr"/>
            <a:r>
              <a:rPr lang="ka-GE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სამკურნალოდ</a:t>
            </a:r>
          </a:p>
          <a:p>
            <a:pPr algn="ctr"/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1" name="Right Arrow 10"/>
          <p:cNvSpPr/>
          <p:nvPr/>
        </p:nvSpPr>
        <p:spPr>
          <a:xfrm>
            <a:off x="4742901" y="3010186"/>
            <a:ext cx="1365704" cy="334536"/>
          </a:xfrm>
          <a:prstGeom prst="rightArrow">
            <a:avLst/>
          </a:prstGeom>
          <a:solidFill>
            <a:srgbClr val="0080A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 rot="8582558" flipV="1">
            <a:off x="5551842" y="3941021"/>
            <a:ext cx="1404638" cy="309653"/>
          </a:xfrm>
          <a:prstGeom prst="rightArrow">
            <a:avLst/>
          </a:prstGeom>
          <a:solidFill>
            <a:srgbClr val="0080A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ight Arrow 14"/>
          <p:cNvSpPr/>
          <p:nvPr/>
        </p:nvSpPr>
        <p:spPr>
          <a:xfrm rot="2921006">
            <a:off x="8086084" y="3948376"/>
            <a:ext cx="1107047" cy="334536"/>
          </a:xfrm>
          <a:prstGeom prst="rightArrow">
            <a:avLst/>
          </a:prstGeom>
          <a:solidFill>
            <a:srgbClr val="0080A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2" name="Picture 4" descr="STIs and HIV - What tests are done? | Unity Sexual Health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60881" y="2562805"/>
            <a:ext cx="2212573" cy="15791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 descr="Health clipart health centre, Picture #2803359 health clipart health centre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470" y="2535700"/>
            <a:ext cx="1884245" cy="1441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2" name="Picture 14" descr="Shipping Icon PNG Transparent Background, Free Download #333 - FreeIcons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470" y="4067238"/>
            <a:ext cx="1775445" cy="17754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4217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464735" y="291667"/>
            <a:ext cx="355723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000" b="1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ნაბიჯი 1</a:t>
            </a:r>
          </a:p>
          <a:p>
            <a:pPr algn="ctr"/>
            <a:endParaRPr lang="ka-GE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ka-GE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თერმოსკრინინგი</a:t>
            </a:r>
            <a:endParaRPr lang="en-US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Picture 2" descr="Hand holds a thermal imaging camera Royalty Free Vector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1" b="7995"/>
          <a:stretch/>
        </p:blipFill>
        <p:spPr bwMode="auto">
          <a:xfrm>
            <a:off x="6742846" y="62425"/>
            <a:ext cx="1693398" cy="157232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897162" y="1434691"/>
            <a:ext cx="4692383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ka-GE" sz="2000" b="1" dirty="0" smtClean="0">
                <a:solidFill>
                  <a:srgbClr val="008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თუ</a:t>
            </a:r>
            <a:r>
              <a:rPr lang="en-US" sz="2000" b="1" dirty="0" smtClean="0">
                <a:solidFill>
                  <a:srgbClr val="008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ka-GE" sz="2000" b="1" dirty="0" smtClean="0">
                <a:solidFill>
                  <a:srgbClr val="008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არ დაფიქსირდა ტემპერატურა</a:t>
            </a:r>
            <a:endParaRPr lang="en-US" sz="2000" b="1" dirty="0">
              <a:solidFill>
                <a:srgbClr val="008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09255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77</Words>
  <Application>Microsoft Office PowerPoint</Application>
  <PresentationFormat>Widescreen</PresentationFormat>
  <Paragraphs>32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Tea Bakradze</dc:creator>
  <cp:lastModifiedBy>Tea Bakradze</cp:lastModifiedBy>
  <cp:revision>10</cp:revision>
  <dcterms:created xsi:type="dcterms:W3CDTF">2020-10-01T12:57:57Z</dcterms:created>
  <dcterms:modified xsi:type="dcterms:W3CDTF">2020-10-01T14:13:34Z</dcterms:modified>
</cp:coreProperties>
</file>